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81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26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6550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622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3379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65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5699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937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037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6114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950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616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649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61181-D047-4891-A52B-D43EC5D6EF22}" type="datetimeFigureOut">
              <a:rPr lang="en-IN" smtClean="0"/>
              <a:t>29-11-2022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97DC7-CD02-4A12-A34A-8A4B346BE1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967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Parallel DBMS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1954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0" y="1268760"/>
            <a:ext cx="6934200" cy="4513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5983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Database Architecture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Types of parallel Database Architecture</a:t>
            </a:r>
          </a:p>
          <a:p>
            <a:pPr lvl="1"/>
            <a:r>
              <a:rPr lang="en-US" dirty="0" smtClean="0"/>
              <a:t>Shared Memory System</a:t>
            </a:r>
          </a:p>
          <a:p>
            <a:pPr lvl="1"/>
            <a:r>
              <a:rPr lang="en-US" dirty="0" smtClean="0"/>
              <a:t>Shared Disk System</a:t>
            </a:r>
          </a:p>
          <a:p>
            <a:pPr lvl="1"/>
            <a:r>
              <a:rPr lang="en-US" dirty="0" smtClean="0"/>
              <a:t>Shared nothing disk system</a:t>
            </a:r>
            <a:br>
              <a:rPr lang="en-US" dirty="0" smtClean="0"/>
            </a:b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716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memory 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Shared memory system uses multiple processors which is attached to a  global shared memory via intercommunication channel or communication bus.</a:t>
            </a:r>
          </a:p>
          <a:p>
            <a:r>
              <a:rPr lang="en-US" dirty="0" smtClean="0"/>
              <a:t>Shared memory system have large amount of cache memory at each processors, so referencing of the shared memory is avoided</a:t>
            </a:r>
          </a:p>
          <a:p>
            <a:r>
              <a:rPr lang="en-US" dirty="0" smtClean="0"/>
              <a:t>If a processor performs a write operation to memory location, the data should be updated or removed from that location.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71530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980728"/>
            <a:ext cx="6984776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742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Advantages of Shared memory </a:t>
            </a:r>
            <a:r>
              <a:rPr lang="en-US" b="1" dirty="0" err="1"/>
              <a:t>system</a:t>
            </a:r>
            <a:r>
              <a:rPr lang="en-US" dirty="0" err="1"/>
              <a:t>Data</a:t>
            </a:r>
            <a:r>
              <a:rPr lang="en-US" dirty="0"/>
              <a:t> is easily accessible to any processor.</a:t>
            </a:r>
          </a:p>
          <a:p>
            <a:r>
              <a:rPr lang="en-US" dirty="0"/>
              <a:t>One processor can send message to other </a:t>
            </a:r>
            <a:r>
              <a:rPr lang="en-US" dirty="0" smtClean="0"/>
              <a:t>efficiently.</a:t>
            </a:r>
          </a:p>
          <a:p>
            <a:pPr marL="0" indent="0">
              <a:buNone/>
            </a:pPr>
            <a:r>
              <a:rPr lang="en-US" b="1" dirty="0" smtClean="0"/>
              <a:t>Disadvantages </a:t>
            </a:r>
            <a:r>
              <a:rPr lang="en-US" b="1" dirty="0"/>
              <a:t>of Shared memory </a:t>
            </a:r>
            <a:r>
              <a:rPr lang="en-US" b="1" dirty="0" smtClean="0"/>
              <a:t>system</a:t>
            </a:r>
          </a:p>
          <a:p>
            <a:r>
              <a:rPr lang="en-US" dirty="0" smtClean="0"/>
              <a:t>Waiting </a:t>
            </a:r>
            <a:r>
              <a:rPr lang="en-US" dirty="0"/>
              <a:t>time of processors is increased due to more number of processors.</a:t>
            </a:r>
          </a:p>
          <a:p>
            <a:r>
              <a:rPr lang="en-US" dirty="0"/>
              <a:t>Bandwidth problem.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672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Shared disk 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Shared disk system uses multiple processors which are accessible to multiple disks via intercommunication channel and every processor has local memory.</a:t>
            </a:r>
          </a:p>
          <a:p>
            <a:r>
              <a:rPr lang="en-US" dirty="0"/>
              <a:t>Each processor has its own memory so the data sharing is efficient.</a:t>
            </a:r>
          </a:p>
          <a:p>
            <a:r>
              <a:rPr lang="en-US" dirty="0"/>
              <a:t>The system built around this system are called as clusters.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5326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268760"/>
            <a:ext cx="6480374" cy="47525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58882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Advantages of Shared Disk </a:t>
            </a:r>
            <a:r>
              <a:rPr lang="en-US" b="1" dirty="0" smtClean="0"/>
              <a:t>System </a:t>
            </a:r>
          </a:p>
          <a:p>
            <a:pPr marL="0" indent="0">
              <a:buNone/>
            </a:pPr>
            <a:r>
              <a:rPr lang="en-US" dirty="0" smtClean="0"/>
              <a:t>Fault </a:t>
            </a:r>
            <a:r>
              <a:rPr lang="en-US" dirty="0"/>
              <a:t>tolerance is achieved using shared disk system.</a:t>
            </a:r>
            <a:br>
              <a:rPr lang="en-US" dirty="0"/>
            </a:br>
            <a:r>
              <a:rPr lang="en-US" b="1" dirty="0"/>
              <a:t>Fault tolerance:</a:t>
            </a:r>
            <a:r>
              <a:rPr lang="en-US" dirty="0"/>
              <a:t> If a processor or its memory fails, the other processor can complete the task. This is called as fault tolerance.</a:t>
            </a:r>
          </a:p>
          <a:p>
            <a:pPr marL="0" indent="0">
              <a:buNone/>
            </a:pPr>
            <a:r>
              <a:rPr lang="en-US" b="1" dirty="0"/>
              <a:t>Disadvantage of Shared Disk </a:t>
            </a:r>
            <a:r>
              <a:rPr lang="en-US" b="1" dirty="0" smtClean="0"/>
              <a:t>System</a:t>
            </a:r>
          </a:p>
          <a:p>
            <a:pPr marL="0" indent="0">
              <a:buNone/>
            </a:pPr>
            <a:r>
              <a:rPr lang="en-US" dirty="0" smtClean="0"/>
              <a:t>Shared </a:t>
            </a:r>
            <a:r>
              <a:rPr lang="en-US" dirty="0"/>
              <a:t>disk system has limited scalability as large amount of data travels through the interconnection channel.</a:t>
            </a:r>
          </a:p>
          <a:p>
            <a:r>
              <a:rPr lang="en-US" dirty="0"/>
              <a:t>If more processors are added the existing processors are slowed down.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1424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Shared nothing disk system</a:t>
            </a:r>
            <a:br>
              <a:rPr lang="en-US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</a:t>
            </a:r>
            <a:r>
              <a:rPr lang="en-US" dirty="0"/>
              <a:t>processor in the shared nothing system has its own local memory and local disk.</a:t>
            </a:r>
          </a:p>
          <a:p>
            <a:r>
              <a:rPr lang="en-US" dirty="0"/>
              <a:t>Processors can communicate with each other through intercommunication channel.</a:t>
            </a:r>
          </a:p>
          <a:p>
            <a:r>
              <a:rPr lang="en-US" dirty="0"/>
              <a:t>Any processor can act as a server to serve the data which is stored on local disk.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89880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598" y="1844824"/>
            <a:ext cx="5957766" cy="4375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595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Some times the client server &amp; Centralized System is not much efficient  to handle huge amount of data with high data transfer rate.</a:t>
            </a:r>
          </a:p>
          <a:p>
            <a:r>
              <a:rPr lang="en-US" dirty="0" smtClean="0"/>
              <a:t>Companies need to handle huge amount of data with high data transfer rate. The client server and centralized system is not much efficient.</a:t>
            </a:r>
          </a:p>
          <a:p>
            <a:r>
              <a:rPr lang="en-US" dirty="0" smtClean="0"/>
              <a:t>The need to improve the efficiency gave birth to the concept of parallel databases.</a:t>
            </a:r>
          </a:p>
          <a:p>
            <a:r>
              <a:rPr lang="en-US" dirty="0" smtClean="0"/>
              <a:t>Parallel database system improves performance of data processing using multiple resources in parallel like multiple CPU and disk used </a:t>
            </a:r>
            <a:r>
              <a:rPr lang="en-US" dirty="0" err="1" smtClean="0"/>
              <a:t>parallely</a:t>
            </a:r>
            <a:r>
              <a:rPr lang="en-US" dirty="0" smtClean="0"/>
              <a:t>.</a:t>
            </a:r>
          </a:p>
          <a:p>
            <a:r>
              <a:rPr lang="en-US" dirty="0" smtClean="0"/>
              <a:t>It also  performs many parallelization operations like data loading and query processing.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84008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Advantages of Shared nothing disk </a:t>
            </a:r>
            <a:r>
              <a:rPr lang="en-US" b="1" dirty="0" smtClean="0"/>
              <a:t>system</a:t>
            </a:r>
          </a:p>
          <a:p>
            <a:pPr algn="just"/>
            <a:r>
              <a:rPr lang="en-US" dirty="0" smtClean="0"/>
              <a:t>Number </a:t>
            </a:r>
            <a:r>
              <a:rPr lang="en-US" dirty="0"/>
              <a:t>of processors and disk can be connected as per the requirement in share nothing disk system.</a:t>
            </a:r>
          </a:p>
          <a:p>
            <a:pPr algn="just"/>
            <a:r>
              <a:rPr lang="en-US" dirty="0"/>
              <a:t>Shared nothing disk system can support for many processor, which makes the system more scalable.</a:t>
            </a:r>
          </a:p>
          <a:p>
            <a:pPr marL="0" indent="0">
              <a:buNone/>
            </a:pPr>
            <a:r>
              <a:rPr lang="en-US" b="1" dirty="0"/>
              <a:t>Disadvantages of Shared nothing disk </a:t>
            </a:r>
            <a:r>
              <a:rPr lang="en-US" b="1" dirty="0" smtClean="0"/>
              <a:t>system</a:t>
            </a:r>
          </a:p>
          <a:p>
            <a:r>
              <a:rPr lang="en-US" dirty="0" smtClean="0"/>
              <a:t>Data </a:t>
            </a:r>
            <a:r>
              <a:rPr lang="en-US" dirty="0"/>
              <a:t>partitioning is required in shared nothing disk system.</a:t>
            </a:r>
          </a:p>
          <a:p>
            <a:r>
              <a:rPr lang="en-US" dirty="0"/>
              <a:t>Cost of communication for accessing local disk is much higher.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9403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24944"/>
            <a:ext cx="8229600" cy="1143000"/>
          </a:xfrm>
        </p:spPr>
        <p:txBody>
          <a:bodyPr/>
          <a:lstStyle/>
          <a:p>
            <a:r>
              <a:rPr lang="en-US" dirty="0" smtClean="0"/>
              <a:t>Parallel Query Processing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79222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 Parallelism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Executing Database Query/ queries in parallel</a:t>
            </a:r>
          </a:p>
          <a:p>
            <a:r>
              <a:rPr lang="en-US" dirty="0" smtClean="0"/>
              <a:t>The concept of parallelism can be exploited in executing multiple database queries in parallel.</a:t>
            </a:r>
          </a:p>
          <a:p>
            <a:pPr marL="0" indent="0">
              <a:buNone/>
            </a:pPr>
            <a:r>
              <a:rPr lang="en-US" dirty="0" smtClean="0"/>
              <a:t>Techniques of Query Evaluation</a:t>
            </a:r>
          </a:p>
          <a:p>
            <a:pPr marL="0" indent="0">
              <a:buNone/>
            </a:pPr>
            <a:r>
              <a:rPr lang="en-US" dirty="0" smtClean="0"/>
              <a:t>The two techniques used in query evaluation are as follows:</a:t>
            </a:r>
          </a:p>
          <a:p>
            <a:pPr marL="514350" indent="-514350">
              <a:buAutoNum type="arabicPeriod"/>
            </a:pPr>
            <a:r>
              <a:rPr lang="en-US" dirty="0" smtClean="0"/>
              <a:t>Inter query parallelism</a:t>
            </a:r>
          </a:p>
          <a:p>
            <a:pPr marL="514350" indent="-514350">
              <a:buAutoNum type="arabicPeriod"/>
            </a:pPr>
            <a:r>
              <a:rPr lang="en-US" dirty="0" smtClean="0"/>
              <a:t>Intra query parallelism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544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Inter query parallelism</a:t>
            </a:r>
            <a:br>
              <a:rPr lang="en-US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94920" cy="4525963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n-US" dirty="0"/>
              <a:t>This technique allows to run multiple queries on different processors simultaneously.</a:t>
            </a:r>
          </a:p>
          <a:p>
            <a:pPr algn="just"/>
            <a:r>
              <a:rPr lang="en-US" dirty="0"/>
              <a:t>Pipelined parallelism is achieved by using inter query parallelism, which improves the output of the system.</a:t>
            </a:r>
          </a:p>
          <a:p>
            <a:pPr marL="0" indent="0" algn="just">
              <a:buNone/>
            </a:pPr>
            <a:endParaRPr lang="en-US" b="1" dirty="0" smtClean="0"/>
          </a:p>
          <a:p>
            <a:pPr marL="0" indent="0" algn="just">
              <a:buNone/>
            </a:pPr>
            <a:r>
              <a:rPr lang="en-US" b="1" dirty="0" smtClean="0"/>
              <a:t>For </a:t>
            </a:r>
            <a:r>
              <a:rPr lang="en-US" b="1" dirty="0"/>
              <a:t>example:</a:t>
            </a:r>
            <a:r>
              <a:rPr lang="en-US" dirty="0"/>
              <a:t> If there are 6 queries, each query will take 3 seconds for evaluation. Thus, the total time taken to complete evaluation process is 18 seconds. Inter query parallelism achieves this task only in 3 seconds.</a:t>
            </a:r>
            <a:br>
              <a:rPr lang="en-US" dirty="0"/>
            </a:br>
            <a:r>
              <a:rPr lang="en-US" dirty="0"/>
              <a:t>However, Inter query parallelism is difficult to achieve every time.</a:t>
            </a:r>
          </a:p>
          <a:p>
            <a:pPr algn="just"/>
            <a:endParaRPr lang="en-IN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0054" y="2571750"/>
            <a:ext cx="2950418" cy="3017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5486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Intra query parallelism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In this technique query is divided in sub queries which can run simultaneously on different processors, this will minimize the query evaluation time.</a:t>
            </a:r>
          </a:p>
          <a:p>
            <a:r>
              <a:rPr lang="en-US" dirty="0"/>
              <a:t>Intra query parallelism improves the response time of the </a:t>
            </a:r>
            <a:r>
              <a:rPr lang="en-US" dirty="0" smtClean="0"/>
              <a:t>system.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If </a:t>
            </a:r>
            <a:r>
              <a:rPr lang="en-US" dirty="0"/>
              <a:t>we have 6 queries, which can take 3 seconds to complete the evaluation process, the  total time to complete the evaluation process is 18 seconds. But We can achieve this task in only 3 seconds by using intra query evaluation as each query is divided in sub-queries.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IN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4437113"/>
            <a:ext cx="5760640" cy="2247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7017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76672"/>
            <a:ext cx="8632349" cy="5904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689460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764704"/>
            <a:ext cx="8716719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7919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548680"/>
            <a:ext cx="7924232" cy="56993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86357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Improve performance</a:t>
            </a:r>
          </a:p>
          <a:p>
            <a:r>
              <a:rPr lang="en-US" dirty="0" smtClean="0"/>
              <a:t>Improve availability of data</a:t>
            </a:r>
          </a:p>
          <a:p>
            <a:r>
              <a:rPr lang="en-US" dirty="0" smtClean="0"/>
              <a:t>Improve Reliability</a:t>
            </a:r>
          </a:p>
          <a:p>
            <a:r>
              <a:rPr lang="en-US" dirty="0" smtClean="0"/>
              <a:t>Provide distributed access of data</a:t>
            </a:r>
          </a:p>
        </p:txBody>
      </p:sp>
    </p:spTree>
    <p:extLst>
      <p:ext uri="{BB962C8B-B14F-4D97-AF65-F5344CB8AC3E}">
        <p14:creationId xmlns:p14="http://schemas.microsoft.com/office/powerpoint/2010/main" val="2295973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Parameters for parallel Databases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Some parameters to judge the performance of parallel databases are</a:t>
            </a:r>
            <a:endParaRPr lang="en-IN" dirty="0" smtClean="0"/>
          </a:p>
          <a:p>
            <a:pPr marL="514350" indent="-514350">
              <a:buAutoNum type="arabicPeriod"/>
            </a:pPr>
            <a:r>
              <a:rPr lang="en-US" dirty="0" smtClean="0"/>
              <a:t>Response Time: it is the time taken too complete a single task for given time</a:t>
            </a:r>
          </a:p>
          <a:p>
            <a:pPr marL="514350" indent="-514350">
              <a:buAutoNum type="arabicPeriod"/>
            </a:pPr>
            <a:r>
              <a:rPr lang="en-US" dirty="0" smtClean="0"/>
              <a:t>Speed up in parallel database: Speed up is the process of increasing degree of (resources) parallelism to complete a running task in less time.</a:t>
            </a:r>
          </a:p>
          <a:p>
            <a:pPr marL="514350" indent="-514350">
              <a:buAutoNum type="arabicPeriod"/>
            </a:pPr>
            <a:r>
              <a:rPr lang="en-US" dirty="0" smtClean="0"/>
              <a:t>The time required for running task is inversely proportional to number of resources.</a:t>
            </a:r>
          </a:p>
          <a:p>
            <a:pPr marL="0" indent="0">
              <a:buNone/>
            </a:pPr>
            <a:r>
              <a:rPr lang="en-US" dirty="0" smtClean="0"/>
              <a:t>			Speed up = time1/</a:t>
            </a:r>
            <a:r>
              <a:rPr lang="en-US" dirty="0" err="1" smtClean="0"/>
              <a:t>timen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356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476672"/>
            <a:ext cx="8050085" cy="5649491"/>
          </a:xfrm>
        </p:spPr>
      </p:pic>
    </p:spTree>
    <p:extLst>
      <p:ext uri="{BB962C8B-B14F-4D97-AF65-F5344CB8AC3E}">
        <p14:creationId xmlns:p14="http://schemas.microsoft.com/office/powerpoint/2010/main" val="4261097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332656"/>
            <a:ext cx="8504692" cy="6120680"/>
          </a:xfrm>
        </p:spPr>
      </p:pic>
    </p:spTree>
    <p:extLst>
      <p:ext uri="{BB962C8B-B14F-4D97-AF65-F5344CB8AC3E}">
        <p14:creationId xmlns:p14="http://schemas.microsoft.com/office/powerpoint/2010/main" val="1216423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764704"/>
            <a:ext cx="8050085" cy="5361459"/>
          </a:xfrm>
        </p:spPr>
      </p:pic>
    </p:spTree>
    <p:extLst>
      <p:ext uri="{BB962C8B-B14F-4D97-AF65-F5344CB8AC3E}">
        <p14:creationId xmlns:p14="http://schemas.microsoft.com/office/powerpoint/2010/main" val="871391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57" y="836712"/>
            <a:ext cx="8050085" cy="5289451"/>
          </a:xfrm>
        </p:spPr>
      </p:pic>
    </p:spTree>
    <p:extLst>
      <p:ext uri="{BB962C8B-B14F-4D97-AF65-F5344CB8AC3E}">
        <p14:creationId xmlns:p14="http://schemas.microsoft.com/office/powerpoint/2010/main" val="3800934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634</Words>
  <Application>Microsoft Office PowerPoint</Application>
  <PresentationFormat>On-screen Show (4:3)</PresentationFormat>
  <Paragraphs>71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Parallel DBMS</vt:lpstr>
      <vt:lpstr>Introduction</vt:lpstr>
      <vt:lpstr>PowerPoint Presentation</vt:lpstr>
      <vt:lpstr>Goals</vt:lpstr>
      <vt:lpstr>Parameters for parallel Databases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Parallel Database Architecture</vt:lpstr>
      <vt:lpstr>Shared memory system</vt:lpstr>
      <vt:lpstr>PowerPoint Presentation</vt:lpstr>
      <vt:lpstr>PowerPoint Presentation</vt:lpstr>
      <vt:lpstr>Shared disk system</vt:lpstr>
      <vt:lpstr>PowerPoint Presentation</vt:lpstr>
      <vt:lpstr>PowerPoint Presentation</vt:lpstr>
      <vt:lpstr>Shared nothing disk system </vt:lpstr>
      <vt:lpstr>PowerPoint Presentation</vt:lpstr>
      <vt:lpstr>PowerPoint Presentation</vt:lpstr>
      <vt:lpstr>Parallel Query Processing</vt:lpstr>
      <vt:lpstr>Query Parallelism</vt:lpstr>
      <vt:lpstr>Inter query parallelism </vt:lpstr>
      <vt:lpstr>Intra query parallelism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DBMS</dc:title>
  <dc:creator>Vinay Maddiralla</dc:creator>
  <cp:lastModifiedBy>Vinay Maddiralla</cp:lastModifiedBy>
  <cp:revision>12</cp:revision>
  <dcterms:created xsi:type="dcterms:W3CDTF">2022-11-29T05:01:13Z</dcterms:created>
  <dcterms:modified xsi:type="dcterms:W3CDTF">2022-11-29T08:08:44Z</dcterms:modified>
</cp:coreProperties>
</file>

<file path=docProps/thumbnail.jpeg>
</file>